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8" r:id="rId2"/>
    <p:sldId id="260" r:id="rId3"/>
    <p:sldId id="262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4752" userDrawn="1">
          <p15:clr>
            <a:srgbClr val="A4A3A4"/>
          </p15:clr>
        </p15:guide>
        <p15:guide id="5" orient="horz" pos="144" userDrawn="1">
          <p15:clr>
            <a:srgbClr val="A4A3A4"/>
          </p15:clr>
        </p15:guide>
        <p15:guide id="6" orient="horz" pos="5496" userDrawn="1">
          <p15:clr>
            <a:srgbClr val="A4A3A4"/>
          </p15:clr>
        </p15:guide>
        <p15:guide id="7" orient="horz" pos="6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9AC"/>
    <a:srgbClr val="0073AE"/>
    <a:srgbClr val="002A5C"/>
    <a:srgbClr val="9E007E"/>
    <a:srgbClr val="E8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3402" y="114"/>
      </p:cViewPr>
      <p:guideLst>
        <p:guide orient="horz" pos="3168"/>
        <p:guide pos="2448"/>
        <p:guide pos="144"/>
        <p:guide pos="4752"/>
        <p:guide orient="horz" pos="144"/>
        <p:guide orient="horz" pos="5496"/>
        <p:guide orient="horz" pos="61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6CE6C-3349-4814-8849-65D38A6C568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F123-AC11-4638-B242-146E2264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DF123-AC11-4638-B242-146E226443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8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30AA6-127D-E2E0-6025-25719BDE7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39EBC-E5A6-E8A3-A6D2-FCD637BDE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29489-56AE-D2EB-0A98-F4D358DE9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3BF37-3CB3-AB40-8888-BF6D54173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DF123-AC11-4638-B242-146E22644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7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EE515-DC42-31BA-7C3C-7224F98B5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F55B6-B965-BAF1-C937-BF715CF33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E4E31-77ED-8B87-D406-2F23FA0C9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5BDD3-9420-FA04-5CEF-BB8A3846C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DF123-AC11-4638-B242-146E226443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2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0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3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2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9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3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7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2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6775-60CE-6E47-882C-524B00EA736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B650-F22C-744E-8E5B-F21636F9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hyperlink" Target="https://www.webmdhealth.com/OhioHealthWellness/default.aspx?tlid=742&amp;spid=2447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mdhealth.com/OhioHealthWellness/default.aspx?tlid=742&amp;spid=24476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mdhealth.com/OhioHealthWellness/default.aspx?tlid=742&amp;spid=24476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erson talking to a doctor&#10;&#10;Description automatically generated">
            <a:extLst>
              <a:ext uri="{FF2B5EF4-FFF2-40B4-BE49-F238E27FC236}">
                <a16:creationId xmlns:a16="http://schemas.microsoft.com/office/drawing/2014/main" id="{ABAF497F-DC7D-915F-0BC1-1C5350F6BF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7"/>
          <a:stretch/>
        </p:blipFill>
        <p:spPr>
          <a:xfrm>
            <a:off x="249700" y="244486"/>
            <a:ext cx="7287061" cy="29361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81C866-DBF4-874D-AD58-A35E08491541}"/>
              </a:ext>
            </a:extLst>
          </p:cNvPr>
          <p:cNvSpPr txBox="1"/>
          <p:nvPr/>
        </p:nvSpPr>
        <p:spPr>
          <a:xfrm>
            <a:off x="543361" y="3404232"/>
            <a:ext cx="6600389" cy="601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715">
              <a:lnSpc>
                <a:spcPct val="930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2100" dirty="0">
                <a:solidFill>
                  <a:srgbClr val="0073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Knowing your numbers is your first step toward living a healthy life and achieving your personal goals.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FE9C9-DE34-E691-9993-9D8789A86F96}"/>
              </a:ext>
            </a:extLst>
          </p:cNvPr>
          <p:cNvSpPr txBox="1"/>
          <p:nvPr/>
        </p:nvSpPr>
        <p:spPr>
          <a:xfrm>
            <a:off x="457200" y="2237488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Biometric Screenings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FA18A-0F47-49D3-72E0-2B9533B4F7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64" y="244486"/>
            <a:ext cx="7301135" cy="29361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4EF79D-3350-B8B4-6421-C3371D230A6F}"/>
              </a:ext>
            </a:extLst>
          </p:cNvPr>
          <p:cNvSpPr/>
          <p:nvPr/>
        </p:nvSpPr>
        <p:spPr>
          <a:xfrm>
            <a:off x="242666" y="2216869"/>
            <a:ext cx="7301134" cy="799886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B0B0A-16E5-2699-ADAA-5921D97BFE17}"/>
              </a:ext>
            </a:extLst>
          </p:cNvPr>
          <p:cNvSpPr txBox="1"/>
          <p:nvPr/>
        </p:nvSpPr>
        <p:spPr>
          <a:xfrm>
            <a:off x="457200" y="2237488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Biometric Screenings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54FE7-587B-4EEA-5DC8-D84F49AB37AA}"/>
              </a:ext>
            </a:extLst>
          </p:cNvPr>
          <p:cNvSpPr/>
          <p:nvPr/>
        </p:nvSpPr>
        <p:spPr>
          <a:xfrm>
            <a:off x="242666" y="2990666"/>
            <a:ext cx="7301134" cy="192981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75F29-D226-A0FA-BB7D-28808CF1B194}"/>
              </a:ext>
            </a:extLst>
          </p:cNvPr>
          <p:cNvSpPr txBox="1"/>
          <p:nvPr/>
        </p:nvSpPr>
        <p:spPr>
          <a:xfrm>
            <a:off x="4696813" y="4333295"/>
            <a:ext cx="2618285" cy="2929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73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ATTEND A BIOMETRIC SCREENING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Date: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Time: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Location: 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Date: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Time: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Location: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Date: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Time: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Location: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2900B4-3632-F06C-94DC-CF4F7916F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398" y="9363793"/>
            <a:ext cx="1735780" cy="3840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0C4A60-550E-6735-7534-95ACE6CC04D1}"/>
              </a:ext>
            </a:extLst>
          </p:cNvPr>
          <p:cNvSpPr txBox="1"/>
          <p:nvPr/>
        </p:nvSpPr>
        <p:spPr>
          <a:xfrm>
            <a:off x="473434" y="4331905"/>
            <a:ext cx="389846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Screening Details:</a:t>
            </a:r>
            <a:endParaRPr lang="en-US" sz="1500" b="1" dirty="0"/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 biometric screening takes about 15-20 minutes to complete.</a:t>
            </a:r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Screening includes: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Total Cholesterol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HDL, LDL, TC/HDL ratio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Height, Weight, Body Mass Index (BMI)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Waist circumference</a:t>
            </a:r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Fasting is encouraged but not required.</a:t>
            </a:r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Earn $250 incentive for completion. </a:t>
            </a:r>
          </a:p>
          <a:p>
            <a:pPr fontAlgn="ctr">
              <a:spcBef>
                <a:spcPts val="600"/>
              </a:spcBef>
            </a:pPr>
            <a:r>
              <a:rPr lang="en-US" sz="1200" i="1" dirty="0"/>
              <a:t>(Must be registered at fccThriveOn.com to earn incentive)</a:t>
            </a:r>
          </a:p>
          <a:p>
            <a:endParaRPr lang="en-US" sz="1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EFD03B-44DE-AAA8-F55A-15F813CF2BE1}"/>
              </a:ext>
            </a:extLst>
          </p:cNvPr>
          <p:cNvCxnSpPr/>
          <p:nvPr/>
        </p:nvCxnSpPr>
        <p:spPr>
          <a:xfrm>
            <a:off x="4511040" y="4320043"/>
            <a:ext cx="0" cy="3200400"/>
          </a:xfrm>
          <a:prstGeom prst="line">
            <a:avLst/>
          </a:prstGeom>
          <a:ln>
            <a:solidFill>
              <a:srgbClr val="00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E753CCB-6AEB-8310-AC2F-1BD4054E0264}"/>
              </a:ext>
            </a:extLst>
          </p:cNvPr>
          <p:cNvSpPr txBox="1"/>
          <p:nvPr/>
        </p:nvSpPr>
        <p:spPr>
          <a:xfrm>
            <a:off x="5407309" y="9904523"/>
            <a:ext cx="2320524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A7A9AC"/>
                </a:solidFill>
                <a:effectLst/>
                <a:latin typeface="+mj-lt"/>
              </a:rPr>
              <a:t>© OhioHealth Inc. 2024. All rights reserved. FY24-58535B. REV 01/24.</a:t>
            </a:r>
          </a:p>
        </p:txBody>
      </p:sp>
      <p:pic>
        <p:nvPicPr>
          <p:cNvPr id="21" name="Picture 20" descr="A green circle with a white background&#10;&#10;Description automatically generated">
            <a:extLst>
              <a:ext uri="{FF2B5EF4-FFF2-40B4-BE49-F238E27FC236}">
                <a16:creationId xmlns:a16="http://schemas.microsoft.com/office/drawing/2014/main" id="{51842C24-56FC-223A-584C-ED54A0F5C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268" y="7870717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D35643-4845-775E-78D3-0813E30FBDFC}"/>
              </a:ext>
            </a:extLst>
          </p:cNvPr>
          <p:cNvSpPr txBox="1"/>
          <p:nvPr/>
        </p:nvSpPr>
        <p:spPr>
          <a:xfrm>
            <a:off x="603264" y="8199437"/>
            <a:ext cx="7444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/>
                </a:solidFill>
                <a:latin typeface="Calibri" panose="020F0502020204030204" pitchFamily="34" charset="0"/>
              </a:rPr>
              <a:t>Schedule Today!</a:t>
            </a:r>
            <a:endParaRPr lang="en-US" sz="1100" dirty="0">
              <a:solidFill>
                <a:schemeClr val="accent6"/>
              </a:solidFill>
            </a:endParaRPr>
          </a:p>
        </p:txBody>
      </p: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E960090E-4DA8-321C-897E-95C689EB6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09" y="9007177"/>
            <a:ext cx="1420010" cy="10972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977BF5-4C5B-555C-A6E3-F40C6A8F0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4180" y="7936590"/>
            <a:ext cx="777240" cy="7772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63607EA-C4C8-2F73-359C-04464AC551C4}"/>
              </a:ext>
            </a:extLst>
          </p:cNvPr>
          <p:cNvSpPr txBox="1"/>
          <p:nvPr/>
        </p:nvSpPr>
        <p:spPr>
          <a:xfrm>
            <a:off x="2465745" y="8098966"/>
            <a:ext cx="3245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Scan the QR code using your phone camera to register or visit </a:t>
            </a:r>
            <a:r>
              <a:rPr lang="en-US" sz="14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fccThriveOn.com</a:t>
            </a:r>
            <a:r>
              <a:rPr lang="en-US" sz="14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sz="1400" b="1" dirty="0">
              <a:solidFill>
                <a:srgbClr val="0A5E9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5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A0DA1-770E-5DC0-7E76-28584D505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47E3E8-68E6-ABBC-6CD0-1CCF4D80B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64" y="244486"/>
            <a:ext cx="7301135" cy="29361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95DED0-6032-EF44-A7CF-F615D9EC9C54}"/>
              </a:ext>
            </a:extLst>
          </p:cNvPr>
          <p:cNvSpPr txBox="1"/>
          <p:nvPr/>
        </p:nvSpPr>
        <p:spPr>
          <a:xfrm>
            <a:off x="543361" y="3404232"/>
            <a:ext cx="6600389" cy="601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715">
              <a:lnSpc>
                <a:spcPct val="930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2100" dirty="0">
                <a:solidFill>
                  <a:srgbClr val="0073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Knowing your numbers is your first step toward living a healthy life and achieving your personal goals.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3D56A-CD24-7BD1-C419-9D3B8ABDCBBF}"/>
              </a:ext>
            </a:extLst>
          </p:cNvPr>
          <p:cNvSpPr txBox="1"/>
          <p:nvPr/>
        </p:nvSpPr>
        <p:spPr>
          <a:xfrm>
            <a:off x="457200" y="2237488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Biometric Screenings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6CDAE-A984-81E5-6C8A-DB32F83807C3}"/>
              </a:ext>
            </a:extLst>
          </p:cNvPr>
          <p:cNvSpPr/>
          <p:nvPr/>
        </p:nvSpPr>
        <p:spPr>
          <a:xfrm>
            <a:off x="242666" y="2216869"/>
            <a:ext cx="7301134" cy="799886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8FA4A-72B4-6D29-277F-63CC448E23A9}"/>
              </a:ext>
            </a:extLst>
          </p:cNvPr>
          <p:cNvSpPr txBox="1"/>
          <p:nvPr/>
        </p:nvSpPr>
        <p:spPr>
          <a:xfrm>
            <a:off x="457200" y="2237488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Biometric Screenings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50976-B76D-BE14-6D78-D27685B97846}"/>
              </a:ext>
            </a:extLst>
          </p:cNvPr>
          <p:cNvSpPr/>
          <p:nvPr/>
        </p:nvSpPr>
        <p:spPr>
          <a:xfrm>
            <a:off x="242666" y="2990666"/>
            <a:ext cx="7301134" cy="192981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292B02-1968-D3F4-F3EF-40DB5D70B5AB}"/>
              </a:ext>
            </a:extLst>
          </p:cNvPr>
          <p:cNvSpPr txBox="1"/>
          <p:nvPr/>
        </p:nvSpPr>
        <p:spPr>
          <a:xfrm>
            <a:off x="4696813" y="4333295"/>
            <a:ext cx="2618285" cy="2929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73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ATTEND A BIOMETRIC SCREENING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Date: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Time: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Location: 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Date: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Time: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Location: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Date: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Time: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Location: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5495B5-87CD-980C-6C7A-478178CC9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398" y="9363793"/>
            <a:ext cx="1735780" cy="3840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3EB14E-8294-A61E-FF02-8F15637A09A9}"/>
              </a:ext>
            </a:extLst>
          </p:cNvPr>
          <p:cNvSpPr txBox="1"/>
          <p:nvPr/>
        </p:nvSpPr>
        <p:spPr>
          <a:xfrm>
            <a:off x="473434" y="4331905"/>
            <a:ext cx="389846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Screening Details:</a:t>
            </a:r>
            <a:endParaRPr lang="en-US" sz="1500" b="1" dirty="0"/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 biometric screening takes about 15-20 minutes to complete.</a:t>
            </a:r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Screening includes: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Total Cholesterol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HDL, LDL, TC/HDL ratio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Height, Weight, Body Mass Index (BMI)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Waist circumference</a:t>
            </a:r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Fasting is encouraged but not required.</a:t>
            </a:r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Earn $250 incentive for completion. </a:t>
            </a:r>
          </a:p>
          <a:p>
            <a:pPr fontAlgn="ctr">
              <a:spcBef>
                <a:spcPts val="600"/>
              </a:spcBef>
            </a:pPr>
            <a:r>
              <a:rPr lang="en-US" sz="1200" i="1" dirty="0"/>
              <a:t>(Must be registered at fccThriveOn.com to earn incentive)</a:t>
            </a:r>
          </a:p>
          <a:p>
            <a:endParaRPr lang="en-US" sz="1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502417-DA86-317D-C637-1A1CF5061FAA}"/>
              </a:ext>
            </a:extLst>
          </p:cNvPr>
          <p:cNvCxnSpPr/>
          <p:nvPr/>
        </p:nvCxnSpPr>
        <p:spPr>
          <a:xfrm>
            <a:off x="4511040" y="4320043"/>
            <a:ext cx="0" cy="3200400"/>
          </a:xfrm>
          <a:prstGeom prst="line">
            <a:avLst/>
          </a:prstGeom>
          <a:ln>
            <a:solidFill>
              <a:srgbClr val="00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BB4D4F9-511B-BBC2-95DE-5B87804F0BD7}"/>
              </a:ext>
            </a:extLst>
          </p:cNvPr>
          <p:cNvSpPr txBox="1"/>
          <p:nvPr/>
        </p:nvSpPr>
        <p:spPr>
          <a:xfrm>
            <a:off x="5407309" y="9904523"/>
            <a:ext cx="2320524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A7A9AC"/>
                </a:solidFill>
                <a:effectLst/>
                <a:latin typeface="+mj-lt"/>
              </a:rPr>
              <a:t>© OhioHealth Inc. 2024. All rights reserved. FY24-58535B. REV 01/24.</a:t>
            </a:r>
          </a:p>
        </p:txBody>
      </p:sp>
      <p:pic>
        <p:nvPicPr>
          <p:cNvPr id="21" name="Picture 20" descr="A green circle with a white background&#10;&#10;Description automatically generated">
            <a:extLst>
              <a:ext uri="{FF2B5EF4-FFF2-40B4-BE49-F238E27FC236}">
                <a16:creationId xmlns:a16="http://schemas.microsoft.com/office/drawing/2014/main" id="{6140323C-E298-F912-E365-22AF6389C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68" y="7870717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4E3FFB-6F64-BDCD-69D3-9CD0F6490653}"/>
              </a:ext>
            </a:extLst>
          </p:cNvPr>
          <p:cNvSpPr txBox="1"/>
          <p:nvPr/>
        </p:nvSpPr>
        <p:spPr>
          <a:xfrm>
            <a:off x="603264" y="8199437"/>
            <a:ext cx="7444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/>
                </a:solidFill>
                <a:latin typeface="Calibri" panose="020F0502020204030204" pitchFamily="34" charset="0"/>
              </a:rPr>
              <a:t>Schedule Today!</a:t>
            </a:r>
            <a:endParaRPr lang="en-US" sz="1100" dirty="0">
              <a:solidFill>
                <a:schemeClr val="accent6"/>
              </a:solidFill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CC6AC5E7-A149-B8CD-5E00-65BF4ED99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09" y="9007177"/>
            <a:ext cx="1420010" cy="10972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0EF795-8F89-C31A-802A-18E2DB092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180" y="7936590"/>
            <a:ext cx="777240" cy="7772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1067EF-413C-09A9-5C07-9F3BD0E1D660}"/>
              </a:ext>
            </a:extLst>
          </p:cNvPr>
          <p:cNvSpPr txBox="1"/>
          <p:nvPr/>
        </p:nvSpPr>
        <p:spPr>
          <a:xfrm>
            <a:off x="2465745" y="8098966"/>
            <a:ext cx="3245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Scan the QR code using your phone camera to register or visit </a:t>
            </a:r>
            <a:r>
              <a:rPr lang="en-US" sz="14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fccThriveOn.com</a:t>
            </a:r>
            <a:r>
              <a:rPr lang="en-US" sz="14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sz="1400" b="1" dirty="0">
              <a:solidFill>
                <a:srgbClr val="0A5E9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3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D0F71-EC20-BA5D-1BDF-4389F60D3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57D1ED-997C-4B91-5A1A-CBE43B5A1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64" y="244486"/>
            <a:ext cx="7301135" cy="29361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431B3-C5F2-7676-6149-0BBB12555F59}"/>
              </a:ext>
            </a:extLst>
          </p:cNvPr>
          <p:cNvSpPr txBox="1"/>
          <p:nvPr/>
        </p:nvSpPr>
        <p:spPr>
          <a:xfrm>
            <a:off x="543361" y="3404232"/>
            <a:ext cx="6600389" cy="601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715">
              <a:lnSpc>
                <a:spcPct val="930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2100" dirty="0">
                <a:solidFill>
                  <a:srgbClr val="0073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Knowing your numbers is your first step toward living a healthy life and achieving your personal goals.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3C27-DA02-8D35-A723-A41AE161D617}"/>
              </a:ext>
            </a:extLst>
          </p:cNvPr>
          <p:cNvSpPr txBox="1"/>
          <p:nvPr/>
        </p:nvSpPr>
        <p:spPr>
          <a:xfrm>
            <a:off x="457200" y="2237488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Biometric Screenings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7008A0-BE8F-2E2B-AE26-FE507CC1C75F}"/>
              </a:ext>
            </a:extLst>
          </p:cNvPr>
          <p:cNvSpPr/>
          <p:nvPr/>
        </p:nvSpPr>
        <p:spPr>
          <a:xfrm>
            <a:off x="242666" y="2216869"/>
            <a:ext cx="7301134" cy="799886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390E2-7798-B0A9-2676-0BCE50D82057}"/>
              </a:ext>
            </a:extLst>
          </p:cNvPr>
          <p:cNvSpPr txBox="1"/>
          <p:nvPr/>
        </p:nvSpPr>
        <p:spPr>
          <a:xfrm>
            <a:off x="457200" y="2237488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Biometric Screenings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7BD6F-4BFB-0662-B826-A52A5EDFD1A8}"/>
              </a:ext>
            </a:extLst>
          </p:cNvPr>
          <p:cNvSpPr/>
          <p:nvPr/>
        </p:nvSpPr>
        <p:spPr>
          <a:xfrm>
            <a:off x="242666" y="2990666"/>
            <a:ext cx="7301134" cy="192981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621CE0-1FA9-3A69-3C52-45B70F7C7E92}"/>
              </a:ext>
            </a:extLst>
          </p:cNvPr>
          <p:cNvSpPr txBox="1"/>
          <p:nvPr/>
        </p:nvSpPr>
        <p:spPr>
          <a:xfrm>
            <a:off x="4696813" y="4333295"/>
            <a:ext cx="2618285" cy="2929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73A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ATTEND A BIOMETRIC SCREENING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Date: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Time: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Location: 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Date: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Time: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Location: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Date: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Time:</a:t>
            </a:r>
          </a:p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Location: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5B11E8-D0C2-22B1-AD4B-F86383D5F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398" y="9363793"/>
            <a:ext cx="1735780" cy="3840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56F5D-D831-8AF4-DBA0-1FBFB077B3E9}"/>
              </a:ext>
            </a:extLst>
          </p:cNvPr>
          <p:cNvSpPr txBox="1"/>
          <p:nvPr/>
        </p:nvSpPr>
        <p:spPr>
          <a:xfrm>
            <a:off x="473434" y="4331905"/>
            <a:ext cx="389846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Screening Details:</a:t>
            </a:r>
            <a:endParaRPr lang="en-US" sz="1500" b="1" dirty="0"/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 biometric screening takes about 15-20 minutes to complete.</a:t>
            </a:r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Screening includes: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Total Cholesterol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HDL, LDL, TC/HDL ratio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Height, Weight, Body Mass Index (BMI)</a:t>
            </a:r>
          </a:p>
          <a:p>
            <a:pPr marL="344488" lvl="1" indent="-225425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Waist circumference</a:t>
            </a:r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Fasting is encouraged but not required.</a:t>
            </a:r>
          </a:p>
          <a:p>
            <a:pPr marL="137160" indent="-13716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Earn $250 incentive for completion. </a:t>
            </a:r>
          </a:p>
          <a:p>
            <a:pPr fontAlgn="ctr">
              <a:spcBef>
                <a:spcPts val="600"/>
              </a:spcBef>
            </a:pPr>
            <a:r>
              <a:rPr lang="en-US" sz="1200" i="1" dirty="0"/>
              <a:t>(Must be registered at fccThriveOn.com to earn incentive)</a:t>
            </a:r>
          </a:p>
          <a:p>
            <a:endParaRPr lang="en-US" sz="1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684213-AB2A-8B1A-5721-4E6FCE179EC9}"/>
              </a:ext>
            </a:extLst>
          </p:cNvPr>
          <p:cNvCxnSpPr/>
          <p:nvPr/>
        </p:nvCxnSpPr>
        <p:spPr>
          <a:xfrm>
            <a:off x="4511040" y="4320043"/>
            <a:ext cx="0" cy="3200400"/>
          </a:xfrm>
          <a:prstGeom prst="line">
            <a:avLst/>
          </a:prstGeom>
          <a:ln>
            <a:solidFill>
              <a:srgbClr val="007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D7DB3-A85A-ADA1-A49B-B2E2248EB788}"/>
              </a:ext>
            </a:extLst>
          </p:cNvPr>
          <p:cNvSpPr txBox="1"/>
          <p:nvPr/>
        </p:nvSpPr>
        <p:spPr>
          <a:xfrm>
            <a:off x="5407309" y="9904523"/>
            <a:ext cx="2320524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600" dirty="0">
                <a:solidFill>
                  <a:srgbClr val="A7A9AC"/>
                </a:solidFill>
                <a:effectLst/>
                <a:latin typeface="+mj-lt"/>
              </a:rPr>
              <a:t>© OhioHealth Inc. 2024. All rights reserved. FY24-58535B. REV 01/24.</a:t>
            </a:r>
          </a:p>
        </p:txBody>
      </p:sp>
      <p:pic>
        <p:nvPicPr>
          <p:cNvPr id="21" name="Picture 20" descr="A green circle with a white background&#10;&#10;Description automatically generated">
            <a:extLst>
              <a:ext uri="{FF2B5EF4-FFF2-40B4-BE49-F238E27FC236}">
                <a16:creationId xmlns:a16="http://schemas.microsoft.com/office/drawing/2014/main" id="{BC78D178-D274-6211-CD19-27BBB2E1D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68" y="7870717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F2F7EE-F3CC-6DA2-D83F-A157CA24D11A}"/>
              </a:ext>
            </a:extLst>
          </p:cNvPr>
          <p:cNvSpPr txBox="1"/>
          <p:nvPr/>
        </p:nvSpPr>
        <p:spPr>
          <a:xfrm>
            <a:off x="603264" y="8199437"/>
            <a:ext cx="7444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/>
                </a:solidFill>
                <a:latin typeface="Calibri" panose="020F0502020204030204" pitchFamily="34" charset="0"/>
              </a:rPr>
              <a:t>Schedule Today!</a:t>
            </a:r>
            <a:endParaRPr lang="en-US" sz="1100" dirty="0">
              <a:solidFill>
                <a:schemeClr val="accent6"/>
              </a:solidFill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4D709790-3728-C18C-D0A0-BE9A77B79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09" y="9007177"/>
            <a:ext cx="1420010" cy="10972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7E2B51-00C3-3F47-7F94-71EF33F7E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180" y="7936590"/>
            <a:ext cx="777240" cy="7772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7AC304-B034-D688-1884-C25A30A570DB}"/>
              </a:ext>
            </a:extLst>
          </p:cNvPr>
          <p:cNvSpPr txBox="1"/>
          <p:nvPr/>
        </p:nvSpPr>
        <p:spPr>
          <a:xfrm>
            <a:off x="2465745" y="8098966"/>
            <a:ext cx="3245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Scan the QR code using your phone camera to register or visit </a:t>
            </a:r>
            <a:r>
              <a:rPr lang="en-US" sz="14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fccThriveOn.com</a:t>
            </a:r>
            <a:r>
              <a:rPr lang="en-US" sz="1400" b="1" dirty="0">
                <a:solidFill>
                  <a:srgbClr val="0A5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sz="1400" b="1" dirty="0">
              <a:solidFill>
                <a:srgbClr val="0A5E9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0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8535B OHES Biometric Toolkit Flier REV 124 FNL" id="{ACB8B62E-0745-F04F-BF99-D0F05882DF17}" vid="{032C0656-DCFF-B14E-BE6D-73A2FFC0E7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58535B OHES Biometric Toolkit Flier REV 124 FNL Template</Template>
  <TotalTime>39</TotalTime>
  <Words>429</Words>
  <Application>Microsoft Office PowerPoint</Application>
  <PresentationFormat>Custom</PresentationFormat>
  <Paragraphs>90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Desgranges, Martina N.</dc:creator>
  <cp:lastModifiedBy>McCurdy, Jessica L.</cp:lastModifiedBy>
  <cp:revision>4</cp:revision>
  <cp:lastPrinted>2021-10-18T01:51:55Z</cp:lastPrinted>
  <dcterms:created xsi:type="dcterms:W3CDTF">2024-02-02T18:22:34Z</dcterms:created>
  <dcterms:modified xsi:type="dcterms:W3CDTF">2026-02-06T15:07:41Z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560c4e-ab80-4aaf-ab08-176459e4a32e_Enabled">
    <vt:lpwstr>true</vt:lpwstr>
  </property>
  <property fmtid="{D5CDD505-2E9C-101B-9397-08002B2CF9AE}" pid="3" name="MSIP_Label_46560c4e-ab80-4aaf-ab08-176459e4a32e_SetDate">
    <vt:lpwstr>2026-01-07T16:37:14Z</vt:lpwstr>
  </property>
  <property fmtid="{D5CDD505-2E9C-101B-9397-08002B2CF9AE}" pid="4" name="MSIP_Label_46560c4e-ab80-4aaf-ab08-176459e4a32e_Method">
    <vt:lpwstr>Standard</vt:lpwstr>
  </property>
  <property fmtid="{D5CDD505-2E9C-101B-9397-08002B2CF9AE}" pid="5" name="MSIP_Label_46560c4e-ab80-4aaf-ab08-176459e4a32e_Name">
    <vt:lpwstr>Public Data</vt:lpwstr>
  </property>
  <property fmtid="{D5CDD505-2E9C-101B-9397-08002B2CF9AE}" pid="6" name="MSIP_Label_46560c4e-ab80-4aaf-ab08-176459e4a32e_SiteId">
    <vt:lpwstr>ba7b40ad-9d43-487a-8f2d-21e287e98488</vt:lpwstr>
  </property>
  <property fmtid="{D5CDD505-2E9C-101B-9397-08002B2CF9AE}" pid="7" name="MSIP_Label_46560c4e-ab80-4aaf-ab08-176459e4a32e_ActionId">
    <vt:lpwstr>f9f23819-f119-4fbc-8bdf-07fffc15f9cf</vt:lpwstr>
  </property>
  <property fmtid="{D5CDD505-2E9C-101B-9397-08002B2CF9AE}" pid="8" name="MSIP_Label_46560c4e-ab80-4aaf-ab08-176459e4a32e_ContentBits">
    <vt:lpwstr>0</vt:lpwstr>
  </property>
  <property fmtid="{D5CDD505-2E9C-101B-9397-08002B2CF9AE}" pid="9" name="MSIP_Label_46560c4e-ab80-4aaf-ab08-176459e4a32e_Tag">
    <vt:lpwstr>10, 3, 0, 1</vt:lpwstr>
  </property>
</Properties>
</file>